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07" r:id="rId53"/>
    <p:sldId id="309" r:id="rId54"/>
    <p:sldId id="310" r:id="rId55"/>
    <p:sldId id="311" r:id="rId56"/>
    <p:sldId id="312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F361F-0D19-44BD-BBB2-668CDD1F4E2D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7A1C0-C150-45CA-A5EE-49610E1378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514600"/>
            <a:ext cx="7772400" cy="688975"/>
          </a:xfrm>
        </p:spPr>
        <p:txBody>
          <a:bodyPr>
            <a:noAutofit/>
          </a:bodyPr>
          <a:lstStyle/>
          <a:p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Big Data</a:t>
            </a:r>
            <a:b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V’s Of Big Data</a:t>
            </a:r>
            <a:endParaRPr lang="en-US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13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Volume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705725" cy="5133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/>
          </a:bodyPr>
          <a:lstStyle/>
          <a:p>
            <a:pPr algn="l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Minute… </a:t>
            </a:r>
            <a:endParaRPr 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05000"/>
            <a:ext cx="6438900" cy="4057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Exponential Growth of data </a:t>
            </a:r>
            <a:endParaRPr 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228600"/>
            <a:ext cx="8382000" cy="63245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76400"/>
            <a:ext cx="8458200" cy="456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Challenge: storage and more…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Big Data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52600"/>
            <a:ext cx="6038850" cy="475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 </a:t>
            </a:r>
            <a:r>
              <a:rPr lang="en-US" sz="1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</a:t>
            </a:r>
            <a:endParaRPr lang="en-US" sz="115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==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</a:t>
            </a:r>
            <a:b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were confined to tables only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905000"/>
            <a:ext cx="7696200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Today…</a:t>
            </a:r>
            <a:b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are more heterogeneous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1"/>
            <a:ext cx="9143999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Axis of Data Variety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077200" cy="472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8495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b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of an email collection</a:t>
            </a:r>
            <a:b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like part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7391400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810000"/>
            <a:ext cx="74676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3400" y="1143000"/>
            <a:ext cx="821866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Think of an email collection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like part</a:t>
            </a:r>
          </a:p>
          <a:p>
            <a:pPr marL="342900" indent="-342900">
              <a:buAutoNum type="arabicParenR"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Sender, Receiver Date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0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Strustured</a:t>
            </a:r>
            <a:endParaRPr lang="en-US" sz="40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Unstructured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1644908"/>
            <a:ext cx="4114799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Sender, Receiver Date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Strustured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Unstructured</a:t>
            </a: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Attachment 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MultiMedia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644908"/>
            <a:ext cx="38862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371600"/>
            <a:ext cx="4191000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Sender, Receiver Date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Strustured</a:t>
            </a:r>
            <a:endParaRPr lang="en-US" sz="36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Unstructured</a:t>
            </a:r>
          </a:p>
          <a:p>
            <a:pPr marL="342900" indent="-342900">
              <a:buAutoNum type="arabicParenR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Attachment </a:t>
            </a:r>
            <a:r>
              <a:rPr lang="en-US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MultiMedia</a:t>
            </a:r>
            <a:endParaRPr lang="en-US" sz="36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42900" indent="-342900">
              <a:buAutoNum type="arabicParenR"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Who-sends-to-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3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Network</a:t>
            </a:r>
            <a:endParaRPr lang="en-US" sz="36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1371600"/>
            <a:ext cx="3905250" cy="449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8381999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Receiver Date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Strustured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Unstructured</a:t>
            </a: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Attachment 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MultiMedia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Who-sends-to-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Network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 Current Email Can reference to past emails??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Semantics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143000"/>
            <a:ext cx="8381999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Sender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Receiver Date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Strustured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Unstructured</a:t>
            </a: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Attachment 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MultiMedia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Who-sends-to-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</a:t>
            </a:r>
            <a:r>
              <a:rPr lang="en-US" sz="4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Network</a:t>
            </a:r>
            <a:endParaRPr lang="en-US" sz="44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 Current Email Can reference to past emails??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Semantics</a:t>
            </a:r>
          </a:p>
          <a:p>
            <a:pPr marL="342900" indent="-342900">
              <a:buAutoNum type="arabicParenR"/>
            </a:pP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Real time?? </a:t>
            </a:r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Availability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Variety within a type…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143000"/>
            <a:ext cx="8686799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400" b="1" dirty="0" smtClean="0"/>
              <a:t>Harder to ingest</a:t>
            </a:r>
          </a:p>
          <a:p>
            <a:pPr>
              <a:buFont typeface="Wingdings" pitchFamily="2" charset="2"/>
              <a:buChar char="ü"/>
            </a:pPr>
            <a:r>
              <a:rPr lang="en-US" sz="4400" b="1" dirty="0" smtClean="0"/>
              <a:t>Difficult </a:t>
            </a:r>
            <a:r>
              <a:rPr lang="en-US" sz="4400" b="1" dirty="0" smtClean="0"/>
              <a:t>to create </a:t>
            </a:r>
            <a:r>
              <a:rPr lang="en-US" sz="4400" b="1" dirty="0" smtClean="0"/>
              <a:t>common Storage</a:t>
            </a:r>
            <a:endParaRPr lang="en-US" sz="4400" b="1" dirty="0" smtClean="0"/>
          </a:p>
          <a:p>
            <a:pPr>
              <a:buFont typeface="Wingdings" pitchFamily="2" charset="2"/>
              <a:buChar char="ü"/>
            </a:pPr>
            <a:r>
              <a:rPr lang="en-US" sz="4400" b="1" dirty="0" smtClean="0"/>
              <a:t> </a:t>
            </a:r>
            <a:r>
              <a:rPr lang="en-US" sz="4400" b="1" dirty="0" smtClean="0"/>
              <a:t>Difficult compare and match </a:t>
            </a:r>
            <a:r>
              <a:rPr lang="en-US" sz="4400" b="1" dirty="0" smtClean="0"/>
              <a:t>data across </a:t>
            </a:r>
            <a:r>
              <a:rPr lang="en-US" sz="4400" b="1" dirty="0" smtClean="0"/>
              <a:t>variety</a:t>
            </a:r>
          </a:p>
          <a:p>
            <a:pPr>
              <a:buFont typeface="Wingdings" pitchFamily="2" charset="2"/>
              <a:buChar char="ü"/>
            </a:pPr>
            <a:r>
              <a:rPr lang="en-US" sz="4400" b="1" dirty="0" smtClean="0"/>
              <a:t>Difficult </a:t>
            </a:r>
            <a:r>
              <a:rPr lang="en-US" sz="4400" b="1" dirty="0" smtClean="0"/>
              <a:t>to integrate</a:t>
            </a:r>
          </a:p>
          <a:p>
            <a:pPr>
              <a:buFont typeface="Wingdings" pitchFamily="2" charset="2"/>
              <a:buChar char="ü"/>
            </a:pPr>
            <a:r>
              <a:rPr lang="en-US" sz="4400" b="1" dirty="0" smtClean="0"/>
              <a:t>Management </a:t>
            </a:r>
            <a:r>
              <a:rPr lang="en-US" sz="4400" b="1" dirty="0" smtClean="0"/>
              <a:t>and </a:t>
            </a:r>
            <a:r>
              <a:rPr lang="en-US" sz="4400" b="1" dirty="0" smtClean="0"/>
              <a:t>policy challenges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Velocity</a:t>
            </a:r>
            <a:endParaRPr lang="en-US" sz="115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4800"/>
            <a:ext cx="7162800" cy="625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7019925" cy="4486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533400"/>
            <a:ext cx="8915400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988" y="533400"/>
            <a:ext cx="7820025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" y="457200"/>
            <a:ext cx="7905750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1290638"/>
            <a:ext cx="8915399" cy="5491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decide what to pack??</a:t>
            </a:r>
            <a:endParaRPr lang="en-US" sz="5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1752600"/>
            <a:ext cx="5686425" cy="4733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57200"/>
            <a:ext cx="7343775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581400"/>
            <a:ext cx="8915400" cy="2124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5391150" cy="77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1943100"/>
            <a:ext cx="1285875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1943100"/>
            <a:ext cx="1285875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943100"/>
            <a:ext cx="1285875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943100"/>
            <a:ext cx="1285875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905250"/>
            <a:ext cx="84391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81000"/>
            <a:ext cx="6838950" cy="847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524000"/>
            <a:ext cx="2905125" cy="181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9" y="304800"/>
            <a:ext cx="8234362" cy="624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1038"/>
            <a:ext cx="9144000" cy="549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66788"/>
            <a:ext cx="9144000" cy="492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Veracity</a:t>
            </a:r>
            <a:endParaRPr lang="en-US" sz="115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438400"/>
            <a:ext cx="6019800" cy="339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609600"/>
            <a:ext cx="8153400" cy="135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533400"/>
            <a:ext cx="5562600" cy="80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981200"/>
            <a:ext cx="4524375" cy="828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3124200"/>
            <a:ext cx="73152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6400" y="4495800"/>
            <a:ext cx="5915025" cy="85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8600"/>
            <a:ext cx="2809875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433270">
            <a:off x="685800" y="685800"/>
            <a:ext cx="3552825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64835">
            <a:off x="4330931" y="1816568"/>
            <a:ext cx="4324350" cy="25932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38492">
            <a:off x="991674" y="4191477"/>
            <a:ext cx="4867275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1295400"/>
            <a:ext cx="4086225" cy="5305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667000"/>
            <a:ext cx="3181350" cy="2971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04800"/>
            <a:ext cx="8001000" cy="74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79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C00000"/>
                </a:solidFill>
              </a:rPr>
              <a:t>Value</a:t>
            </a:r>
            <a:endParaRPr lang="en-US" sz="115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533400"/>
            <a:ext cx="7239000" cy="5714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223838"/>
            <a:ext cx="8953500" cy="641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276225"/>
            <a:ext cx="8248650" cy="630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Big Data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57400"/>
            <a:ext cx="7315200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Big Data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71628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of Big Data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71628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201</Words>
  <Application>Microsoft Office PowerPoint</Application>
  <PresentationFormat>On-screen Show (4:3)</PresentationFormat>
  <Paragraphs>50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Characteristics of Big Data  V’s Of Big Data</vt:lpstr>
      <vt:lpstr>Slide 2</vt:lpstr>
      <vt:lpstr>Slide 3</vt:lpstr>
      <vt:lpstr>Slide 4</vt:lpstr>
      <vt:lpstr>Slide 5</vt:lpstr>
      <vt:lpstr>Characteristics of Big Data</vt:lpstr>
      <vt:lpstr>Characteristics of Big Data</vt:lpstr>
      <vt:lpstr>Characteristics of Big Data</vt:lpstr>
      <vt:lpstr>Slide 9</vt:lpstr>
      <vt:lpstr>Slide 10</vt:lpstr>
      <vt:lpstr>Slide 11</vt:lpstr>
      <vt:lpstr>Volume</vt:lpstr>
      <vt:lpstr>Slide 13</vt:lpstr>
      <vt:lpstr>Every Minute… </vt:lpstr>
      <vt:lpstr>Slide 15</vt:lpstr>
      <vt:lpstr>Slide 16</vt:lpstr>
      <vt:lpstr>Slide 17</vt:lpstr>
      <vt:lpstr>Exponential Growth of data </vt:lpstr>
      <vt:lpstr>Slide 19</vt:lpstr>
      <vt:lpstr>Challenge: storage and more…</vt:lpstr>
      <vt:lpstr>Processing Big Data</vt:lpstr>
      <vt:lpstr>Slide 22</vt:lpstr>
      <vt:lpstr>Scalability  Variety</vt:lpstr>
      <vt:lpstr>Variety == Complexity Data were confined to tables only</vt:lpstr>
      <vt:lpstr>Today… Data are more heterogeneous</vt:lpstr>
      <vt:lpstr>Axis of Data Variety</vt:lpstr>
      <vt:lpstr>Variety within a type…  Think of an email collection Table like part</vt:lpstr>
      <vt:lpstr>Variety within a type…</vt:lpstr>
      <vt:lpstr>Variety within a type…</vt:lpstr>
      <vt:lpstr>Variety within a type…</vt:lpstr>
      <vt:lpstr>Variety within a type…</vt:lpstr>
      <vt:lpstr>Variety within a type…</vt:lpstr>
      <vt:lpstr>Variety within a type…</vt:lpstr>
      <vt:lpstr>Velocity</vt:lpstr>
      <vt:lpstr>Slide 35</vt:lpstr>
      <vt:lpstr>Slide 36</vt:lpstr>
      <vt:lpstr>Slide 37</vt:lpstr>
      <vt:lpstr>Slide 38</vt:lpstr>
      <vt:lpstr>How to decide what to pack??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Veracity</vt:lpstr>
      <vt:lpstr>Slide 48</vt:lpstr>
      <vt:lpstr>Slide 49</vt:lpstr>
      <vt:lpstr>Slide 50</vt:lpstr>
      <vt:lpstr>Slide 51</vt:lpstr>
      <vt:lpstr>Slide 52</vt:lpstr>
      <vt:lpstr>Slide 53</vt:lpstr>
      <vt:lpstr>Value</vt:lpstr>
      <vt:lpstr>Slide 55</vt:lpstr>
      <vt:lpstr>Slide 56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abc</cp:lastModifiedBy>
  <cp:revision>64</cp:revision>
  <dcterms:created xsi:type="dcterms:W3CDTF">2016-07-01T01:30:32Z</dcterms:created>
  <dcterms:modified xsi:type="dcterms:W3CDTF">2016-07-01T05:34:42Z</dcterms:modified>
</cp:coreProperties>
</file>